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6" r:id="rId2"/>
    <p:sldId id="261" r:id="rId3"/>
    <p:sldId id="262" r:id="rId4"/>
    <p:sldId id="257" r:id="rId5"/>
    <p:sldId id="258" r:id="rId6"/>
    <p:sldId id="259" r:id="rId7"/>
    <p:sldId id="260" r:id="rId8"/>
    <p:sldId id="264" r:id="rId9"/>
    <p:sldId id="265" r:id="rId10"/>
    <p:sldId id="263" r:id="rId1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56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-582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A1A336B-240D-491B-BC72-D0845E0BCFEA}" type="datetimeFigureOut">
              <a:rPr lang="en-IN" smtClean="0"/>
              <a:pPr/>
              <a:t>21-05-2023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C67E3C5-17EB-4115-B0C2-93E23FF2996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1031965"/>
            <a:ext cx="10767967" cy="5057685"/>
          </a:xfrm>
        </p:spPr>
        <p:txBody>
          <a:bodyPr>
            <a:normAutofit/>
          </a:bodyPr>
          <a:lstStyle/>
          <a:p>
            <a:pPr algn="ctr" rtl="1"/>
            <a:r>
              <a:rPr lang="ar-SA" sz="8000" dirty="0" smtClean="0">
                <a:solidFill>
                  <a:srgbClr val="FF0000"/>
                </a:solidFill>
                <a:latin typeface="AL-KANZ" pitchFamily="2" charset="-78"/>
                <a:cs typeface="AL-KANZ" pitchFamily="2" charset="-78"/>
              </a:rPr>
              <a:t>عالي راجثثور  </a:t>
            </a:r>
          </a:p>
          <a:p>
            <a:pPr algn="ctr" rtl="1"/>
            <a:endParaRPr lang="en-US" sz="8000" dirty="0">
              <a:solidFill>
                <a:srgbClr val="FF0000"/>
              </a:solidFill>
              <a:latin typeface="AL-KANZ" pitchFamily="2" charset="-78"/>
              <a:cs typeface="AL-KANZ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77981" y="3095897"/>
            <a:ext cx="37862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DZ" sz="4400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اهبة العشرة المباركة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934208" y="2956952"/>
            <a:ext cx="4790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DZ" sz="4000" dirty="0" smtClean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</a:t>
            </a:r>
            <a:r>
              <a:rPr lang="ar-DZ" sz="4800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رفع مستوى معيشة المؤمنين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941206" y="4781006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sz="5400" dirty="0" smtClean="0">
                <a:solidFill>
                  <a:srgbClr val="FF0000"/>
                </a:solidFill>
                <a:latin typeface="AL-KANZ" pitchFamily="2" charset="-78"/>
                <a:cs typeface="AL-KANZ" pitchFamily="2" charset="-78"/>
              </a:rPr>
              <a:t>مختصر رثثورصصٌ عرض </a:t>
            </a:r>
            <a:endParaRPr lang="en-US" sz="5400" dirty="0">
              <a:solidFill>
                <a:srgbClr val="FF0000"/>
              </a:solidFill>
              <a:latin typeface="AL-KANZ" pitchFamily="2" charset="-78"/>
              <a:cs typeface="AL-KANZ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14C86E95-E4C8-22F9-CCBD-FB0770D4EB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2" y="252588"/>
            <a:ext cx="3995004" cy="2653130"/>
          </a:xfr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1AFCF05-8BEA-1DB1-1060-969664FE9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51" y="3154261"/>
            <a:ext cx="3702331" cy="2776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9403" y="1068779"/>
            <a:ext cx="492825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rtl="1"/>
            <a:r>
              <a:rPr lang="ar-SA" sz="5400" dirty="0" smtClean="0">
                <a:latin typeface="AL-KANZ" pitchFamily="2" charset="-78"/>
                <a:cs typeface="AL-KANZ" pitchFamily="2" charset="-78"/>
              </a:rPr>
              <a:t>مؤمنات متفرق  برنامج</a:t>
            </a:r>
            <a:endParaRPr lang="en-US" sz="5400" dirty="0">
              <a:latin typeface="AL-KANZ" pitchFamily="2" charset="-78"/>
              <a:cs typeface="AL-KANZ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3108578"/>
            <a:ext cx="3759872" cy="27636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76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D59150-2C27-E9CA-8C1D-5C6AA7923E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01337" y="300446"/>
            <a:ext cx="9405257" cy="6035040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بعد التسليمات السامية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DZ" sz="1800" dirty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في 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السادات الاجلاء الكرام </a:t>
            </a:r>
            <a:r>
              <a:rPr lang="ar-DZ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ادام الله علو مجدهم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مماليك سيدنا </a:t>
            </a:r>
            <a:r>
              <a:rPr lang="ar-DZ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ط ع 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نسس </a:t>
            </a:r>
            <a:r>
              <a:rPr lang="ar-DZ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عالي راجثثور   </a:t>
            </a:r>
            <a:r>
              <a:rPr lang="ar-DZ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ما </a:t>
            </a: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DZ" sz="1800" dirty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	</a:t>
            </a: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	</a:t>
            </a:r>
            <a:r>
              <a:rPr lang="ar-DZ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اهبة العشرة المباركة</a:t>
            </a:r>
            <a:r>
              <a:rPr lang="ar-DZ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 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انسس      </a:t>
            </a:r>
            <a:r>
              <a:rPr lang="ar-DZ" sz="24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رفع مستوى معيشة المؤمنين 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نا خدمات نا امر عالي تهيا ؛ . يه   خدمة نا درميان جه  جه عملو  تهيا اهنو  مختصر  رثثورضض عرض كريئسس ؛.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مؤمنين نا ككهرو ما  </a:t>
            </a:r>
            <a:r>
              <a:rPr lang="ar-SA" sz="2000" dirty="0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10</a:t>
            </a:r>
            <a:r>
              <a:rPr lang="ar-DZ" sz="2000" dirty="0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مجالس  </a:t>
            </a:r>
            <a:r>
              <a:rPr lang="ar-DZ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مجموعي 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شاكلة ثثر  عقد  كيدي.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L-KANZ" panose="02000000000000000000" pitchFamily="2" charset="-78"/>
            </a:endParaRP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	-  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جه ما   تمام مؤمنين نسس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</a:t>
            </a:r>
            <a:r>
              <a:rPr lang="ar-DZ" sz="2000" u="sng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دكان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انسس </a:t>
            </a:r>
            <a:r>
              <a:rPr lang="ar-DZ" sz="2000" u="sng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كارٌوبار</a:t>
            </a:r>
            <a:r>
              <a:rPr lang="ar-DZ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بند كري نسس حاضر   ته واسطسس تفهيم كيدي انسس تمام مؤمنين يه </a:t>
            </a:r>
            <a:r>
              <a:rPr lang="ar-DZ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عزائم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ثثيش كيدا.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</a:t>
            </a:r>
            <a:r>
              <a:rPr lang="ar-SA" sz="1800" dirty="0" smtClean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40</a:t>
            </a:r>
            <a:r>
              <a:rPr lang="ar-DZ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 </a:t>
            </a:r>
            <a:r>
              <a:rPr lang="en-IN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 </a:t>
            </a:r>
            <a:r>
              <a:rPr lang="en-IN" sz="18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GB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ouse</a:t>
            </a:r>
            <a:r>
              <a:rPr lang="en-GB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Visits</a:t>
            </a:r>
            <a:r>
              <a:rPr lang="en-GB" sz="1800" dirty="0">
                <a:solidFill>
                  <a:srgbClr val="0070C0"/>
                </a:solidFill>
                <a:effectLst/>
                <a:latin typeface="AL-KANZ" panose="02000000000000000000" pitchFamily="2" charset="-78"/>
                <a:ea typeface="Calibri" panose="020F0502020204030204" pitchFamily="34" charset="0"/>
                <a:cs typeface="Arial Unicode MS"/>
              </a:rPr>
              <a:t> </a:t>
            </a:r>
            <a:r>
              <a:rPr lang="en-GB" sz="1800" dirty="0">
                <a:solidFill>
                  <a:srgbClr val="0070C0"/>
                </a:solidFill>
                <a:effectLst/>
                <a:latin typeface="Arial Unicode MS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كيدي.  انسس سككلا نا ككهرو ما  </a:t>
            </a:r>
            <a:r>
              <a:rPr lang="ar-DZ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ارشاد عالي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مطابق</a:t>
            </a: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Gas Pipe, Water Leakage, Electric Board -                  </a:t>
            </a:r>
            <a:r>
              <a:rPr lang="ar-DZ" sz="1800" dirty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و غير  ذلك  ححيزو  ني تثثاس كيدي.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AL-KANZ" panose="02000000000000000000" pitchFamily="2" charset="-78"/>
            </a:endParaRP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DZ" sz="1800" dirty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   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	-</a:t>
            </a:r>
            <a:r>
              <a:rPr lang="ar-DZ" sz="1800" dirty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مع ذلك    </a:t>
            </a:r>
            <a:r>
              <a:rPr lang="ar-DZ" sz="2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ضروري اشياء</a:t>
            </a:r>
            <a:r>
              <a:rPr lang="ar-D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 مهيأ  كيدي</a:t>
            </a:r>
            <a:r>
              <a:rPr lang="ar-DZ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.</a:t>
            </a:r>
            <a:endParaRPr lang="ar-SA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L-KANZ" panose="02000000000000000000" pitchFamily="2" charset="-78"/>
            </a:endParaRP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</a:pPr>
            <a:r>
              <a:rPr lang="ar-SA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 مواساة نا ككهرو  ني تعين كيدي  انسس في الحضرة العالية ما  رثثورصصٌ  ثثيش كيدو.</a:t>
            </a: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</a:pPr>
            <a:r>
              <a:rPr lang="en-IN" sz="1800" dirty="0" smtClean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BGI </a:t>
            </a:r>
            <a:r>
              <a:rPr lang="ar-SA" sz="1800" dirty="0" smtClean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 انسس  </a:t>
            </a:r>
            <a:r>
              <a:rPr lang="en-IN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Toloba</a:t>
            </a:r>
            <a:r>
              <a:rPr lang="en-IN" sz="1800" dirty="0" smtClean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</a:t>
            </a:r>
            <a:r>
              <a:rPr lang="ar-SA" sz="1800" dirty="0" smtClean="0">
                <a:latin typeface="Calibri" panose="020F0502020204030204" pitchFamily="34" charset="0"/>
                <a:ea typeface="Calibri" panose="020F0502020204030204" pitchFamily="34" charset="0"/>
                <a:cs typeface="AL-KANZ" panose="02000000000000000000" pitchFamily="2" charset="-78"/>
              </a:rPr>
              <a:t> نا خدمة  ككذارو  ساتهسس   ميصصٌنكك  كيدي.</a:t>
            </a:r>
            <a:endParaRPr lang="ar-D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L-KANZ" panose="02000000000000000000" pitchFamily="2" charset="-78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N" sz="1400" dirty="0">
              <a:effectLst/>
              <a:latin typeface="AL-KANZ" panose="02000000000000000000" pitchFamily="2" charset="-78"/>
              <a:ea typeface="Calibri" panose="020F0502020204030204" pitchFamily="34" charset="0"/>
              <a:cs typeface="AL-KANZ" panose="02000000000000000000" pitchFamily="2" charset="-78"/>
            </a:endParaRPr>
          </a:p>
          <a:p>
            <a:pPr marL="0" lvl="0" indent="0" algn="r" rtl="1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r" rtl="1">
              <a:buNone/>
            </a:pPr>
            <a:endParaRPr lang="en-IN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="" xmlns:a16="http://schemas.microsoft.com/office/drawing/2014/main" id="{7EEBDF57-B1F9-951B-D1FF-91702A33248B}"/>
              </a:ext>
            </a:extLst>
          </p:cNvPr>
          <p:cNvCxnSpPr/>
          <p:nvPr/>
        </p:nvCxnSpPr>
        <p:spPr>
          <a:xfrm rot="5400000">
            <a:off x="8335781" y="1729067"/>
            <a:ext cx="713064" cy="369116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="" xmlns:a16="http://schemas.microsoft.com/office/drawing/2014/main" id="{FA555772-2482-5F39-A2E6-1668CB0E020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97558" y="1632597"/>
            <a:ext cx="1471569" cy="637562"/>
          </a:xfrm>
          <a:prstGeom prst="bentConnector3">
            <a:avLst>
              <a:gd name="adj1" fmla="val 100166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7218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3085F2-2C2A-364D-51CD-03B18BF3305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09897" y="630579"/>
            <a:ext cx="10414659" cy="5064826"/>
          </a:xfrm>
        </p:spPr>
        <p:txBody>
          <a:bodyPr>
            <a:normAutofit/>
          </a:bodyPr>
          <a:lstStyle/>
          <a:p>
            <a:pPr algn="r" rtl="1"/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مؤمنات ني </a:t>
            </a:r>
            <a:r>
              <a:rPr lang="ar-DZ" dirty="0">
                <a:solidFill>
                  <a:srgbClr val="FF000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علا حده 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مجالس  مجموعي شاكلة  ثثر عقد  كيدي. اهما</a:t>
            </a:r>
          </a:p>
          <a:p>
            <a:pPr marL="0" indent="0" algn="r" rtl="1">
              <a:buNone/>
            </a:pPr>
            <a:r>
              <a:rPr lang="ar-DZ" sz="1800" dirty="0" smtClean="0">
                <a:latin typeface="AL-KANZ" panose="02000000000000000000" pitchFamily="2" charset="-78"/>
                <a:cs typeface="AL-KANZ" panose="02000000000000000000" pitchFamily="2" charset="-78"/>
              </a:rPr>
              <a:t>	</a:t>
            </a:r>
            <a:r>
              <a:rPr lang="en-IN" sz="1800" dirty="0" smtClean="0">
                <a:latin typeface="AL-KANZ" panose="02000000000000000000" pitchFamily="2" charset="-78"/>
                <a:cs typeface="AL-KANZ" panose="02000000000000000000" pitchFamily="2" charset="-78"/>
              </a:rPr>
              <a:t>-</a:t>
            </a:r>
            <a:r>
              <a:rPr lang="ar-DZ" sz="1800" dirty="0" smtClean="0">
                <a:latin typeface="AL-KANZ" panose="02000000000000000000" pitchFamily="2" charset="-78"/>
                <a:cs typeface="AL-KANZ" panose="02000000000000000000" pitchFamily="2" charset="-78"/>
              </a:rPr>
              <a:t>مولاتنا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زينب </a:t>
            </a:r>
            <a:r>
              <a:rPr lang="ar-DZ" sz="1800" baseline="30000" dirty="0">
                <a:latin typeface="AL-KANZ" panose="02000000000000000000" pitchFamily="2" charset="-78"/>
                <a:cs typeface="AL-KANZ" panose="02000000000000000000" pitchFamily="2" charset="-78"/>
              </a:rPr>
              <a:t>ع م  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 ني  زندككي سي  استبصار   كري نسس   </a:t>
            </a:r>
            <a:r>
              <a:rPr lang="en-IN" sz="2400" dirty="0">
                <a:solidFill>
                  <a:srgbClr val="00B0F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Life Lessons </a:t>
            </a:r>
            <a:r>
              <a:rPr lang="ar-DZ" sz="2400" dirty="0">
                <a:solidFill>
                  <a:srgbClr val="00B0F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 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نا متعلق بيانو   تهيا.</a:t>
            </a:r>
          </a:p>
          <a:p>
            <a:pPr marL="0" indent="0" algn="r" rtl="1">
              <a:buNone/>
            </a:pPr>
            <a:r>
              <a:rPr lang="ar-DZ" sz="1800" baseline="30000" dirty="0">
                <a:latin typeface="AL-KANZ" panose="02000000000000000000" pitchFamily="2" charset="-78"/>
                <a:cs typeface="AL-KANZ" panose="02000000000000000000" pitchFamily="2" charset="-78"/>
              </a:rPr>
              <a:t>	 </a:t>
            </a:r>
            <a:r>
              <a:rPr lang="en-IN" sz="1800" dirty="0" smtClean="0">
                <a:latin typeface="AL-KANZ" panose="02000000000000000000" pitchFamily="2" charset="-78"/>
                <a:cs typeface="AL-KANZ" panose="02000000000000000000" pitchFamily="2" charset="-78"/>
              </a:rPr>
              <a:t>- </a:t>
            </a:r>
            <a:r>
              <a:rPr lang="ar-DZ" sz="1800" dirty="0" smtClean="0">
                <a:latin typeface="AL-KANZ" panose="02000000000000000000" pitchFamily="2" charset="-78"/>
                <a:cs typeface="AL-KANZ" panose="02000000000000000000" pitchFamily="2" charset="-78"/>
              </a:rPr>
              <a:t>مع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ذلك  </a:t>
            </a:r>
            <a:r>
              <a:rPr lang="ar-DZ" sz="2400" dirty="0">
                <a:solidFill>
                  <a:srgbClr val="00B05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رداء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، </a:t>
            </a:r>
            <a:r>
              <a:rPr lang="ar-DZ" sz="2400" dirty="0">
                <a:solidFill>
                  <a:srgbClr val="00B05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حياء</a:t>
            </a:r>
            <a:r>
              <a:rPr lang="ar-DZ" sz="2400" dirty="0">
                <a:latin typeface="AL-KANZ" panose="02000000000000000000" pitchFamily="2" charset="-78"/>
                <a:cs typeface="AL-KANZ" panose="02000000000000000000" pitchFamily="2" charset="-78"/>
              </a:rPr>
              <a:t>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، </a:t>
            </a:r>
            <a:r>
              <a:rPr lang="en-IN" sz="2400" dirty="0">
                <a:solidFill>
                  <a:srgbClr val="00206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Make up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، </a:t>
            </a:r>
            <a:r>
              <a:rPr lang="en-IN" sz="2400" dirty="0">
                <a:solidFill>
                  <a:srgbClr val="00206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Budgeting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، </a:t>
            </a:r>
            <a:r>
              <a:rPr lang="en-IN" sz="2400" dirty="0">
                <a:solidFill>
                  <a:srgbClr val="00206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Social Media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، </a:t>
            </a:r>
            <a:r>
              <a:rPr lang="ar-DZ" sz="2400" dirty="0">
                <a:solidFill>
                  <a:srgbClr val="FF000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نكاح</a:t>
            </a:r>
            <a:r>
              <a:rPr lang="ar-DZ" sz="2400" dirty="0">
                <a:latin typeface="AL-KANZ" panose="02000000000000000000" pitchFamily="2" charset="-78"/>
                <a:cs typeface="AL-KANZ" panose="02000000000000000000" pitchFamily="2" charset="-78"/>
              </a:rPr>
              <a:t>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انسس </a:t>
            </a:r>
            <a:r>
              <a:rPr lang="ar-DZ" sz="2400" dirty="0">
                <a:solidFill>
                  <a:srgbClr val="FF000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شادي</a:t>
            </a:r>
            <a:r>
              <a:rPr lang="ar-DZ" sz="2400" dirty="0">
                <a:latin typeface="AL-KANZ" panose="02000000000000000000" pitchFamily="2" charset="-78"/>
                <a:cs typeface="AL-KANZ" panose="02000000000000000000" pitchFamily="2" charset="-78"/>
              </a:rPr>
              <a:t> 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ني </a:t>
            </a:r>
            <a:r>
              <a:rPr lang="ar-DZ" sz="2400" dirty="0">
                <a:solidFill>
                  <a:srgbClr val="00B0F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رسومات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،  وغير ذلك  ححيزو  اوثثر ،   تفهيم كـــــــيدي انسس </a:t>
            </a:r>
            <a:r>
              <a:rPr lang="en-IN" dirty="0">
                <a:solidFill>
                  <a:srgbClr val="7030A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skit</a:t>
            </a:r>
            <a:r>
              <a:rPr lang="en-IN" dirty="0">
                <a:latin typeface="AL-KANZ" panose="02000000000000000000" pitchFamily="2" charset="-78"/>
                <a:cs typeface="AL-KANZ" panose="02000000000000000000" pitchFamily="2" charset="-78"/>
              </a:rPr>
              <a:t> </a:t>
            </a:r>
            <a:r>
              <a:rPr lang="ar-DZ" dirty="0">
                <a:latin typeface="AL-KANZ" panose="02000000000000000000" pitchFamily="2" charset="-78"/>
                <a:cs typeface="AL-KANZ" panose="02000000000000000000" pitchFamily="2" charset="-78"/>
              </a:rPr>
              <a:t>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انسس بـــــــــرنامج ثثيش كيدو. </a:t>
            </a:r>
          </a:p>
          <a:p>
            <a:pPr algn="r" rtl="1"/>
            <a:r>
              <a:rPr lang="ar-DZ" dirty="0">
                <a:solidFill>
                  <a:srgbClr val="00B05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ككوندر</a:t>
            </a:r>
            <a:r>
              <a:rPr lang="ar-DZ" dirty="0">
                <a:latin typeface="AL-KANZ" panose="02000000000000000000" pitchFamily="2" charset="-78"/>
                <a:cs typeface="AL-KANZ" panose="02000000000000000000" pitchFamily="2" charset="-78"/>
              </a:rPr>
              <a:t>   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نا  فوائد  ني ذكر   كيدي، حاملة  بئيراؤ  نسس  حمل نا وقت سوطط  سوطط  عملو كرسس اهنا اوثثر  تفهيم كيدي</a:t>
            </a:r>
            <a:r>
              <a:rPr lang="ar-DZ" sz="1800" dirty="0" smtClean="0">
                <a:latin typeface="AL-KANZ" panose="02000000000000000000" pitchFamily="2" charset="-78"/>
                <a:cs typeface="AL-KANZ" panose="02000000000000000000" pitchFamily="2" charset="-78"/>
              </a:rPr>
              <a:t>.</a:t>
            </a:r>
            <a:endParaRPr lang="ar-SA" sz="1800" dirty="0" smtClean="0">
              <a:latin typeface="AL-KANZ" panose="02000000000000000000" pitchFamily="2" charset="-78"/>
              <a:cs typeface="AL-KANZ" panose="02000000000000000000" pitchFamily="2" charset="-78"/>
            </a:endParaRPr>
          </a:p>
          <a:p>
            <a:pPr algn="r" rtl="1"/>
            <a:r>
              <a:rPr lang="ar-SA" sz="2400" dirty="0" smtClean="0">
                <a:solidFill>
                  <a:srgbClr val="FF000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فرزندو</a:t>
            </a:r>
            <a:r>
              <a:rPr lang="ar-SA" sz="2400" dirty="0" smtClean="0">
                <a:latin typeface="AL-KANZ" panose="02000000000000000000" pitchFamily="2" charset="-78"/>
                <a:cs typeface="AL-KANZ" panose="02000000000000000000" pitchFamily="2" charset="-78"/>
              </a:rPr>
              <a:t>  </a:t>
            </a:r>
            <a:r>
              <a:rPr lang="ar-SA" sz="1800" dirty="0" smtClean="0">
                <a:latin typeface="AL-KANZ" panose="02000000000000000000" pitchFamily="2" charset="-78"/>
                <a:cs typeface="AL-KANZ" panose="02000000000000000000" pitchFamily="2" charset="-78"/>
              </a:rPr>
              <a:t>انسس  </a:t>
            </a:r>
            <a:r>
              <a:rPr lang="ar-SA" sz="2400" dirty="0" smtClean="0">
                <a:solidFill>
                  <a:srgbClr val="FF0000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والدين</a:t>
            </a:r>
            <a:r>
              <a:rPr lang="ar-SA" sz="2400" dirty="0" smtClean="0">
                <a:latin typeface="AL-KANZ" panose="02000000000000000000" pitchFamily="2" charset="-78"/>
                <a:cs typeface="AL-KANZ" panose="02000000000000000000" pitchFamily="2" charset="-78"/>
              </a:rPr>
              <a:t>  </a:t>
            </a:r>
            <a:r>
              <a:rPr lang="ar-SA" sz="1800" dirty="0" smtClean="0">
                <a:latin typeface="AL-KANZ" panose="02000000000000000000" pitchFamily="2" charset="-78"/>
                <a:cs typeface="AL-KANZ" panose="02000000000000000000" pitchFamily="2" charset="-78"/>
              </a:rPr>
              <a:t>نو  ايك مخصوص  برنا مج  كيدو. اهما فرزندو  نسس  ذهني شاكلة سي كئي  طرح  تيار  كروو  اهني ذكرو  تهئي.</a:t>
            </a: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	</a:t>
            </a:r>
          </a:p>
          <a:p>
            <a:pPr algn="r" rtl="1"/>
            <a:endParaRPr lang="ar-DZ" sz="1800" dirty="0">
              <a:latin typeface="AL-KANZ" panose="02000000000000000000" pitchFamily="2" charset="-78"/>
              <a:cs typeface="AL-KANZ" panose="02000000000000000000" pitchFamily="2" charset="-78"/>
            </a:endParaRPr>
          </a:p>
          <a:p>
            <a:pPr marL="0" indent="0" algn="r" rtl="1">
              <a:buNone/>
            </a:pPr>
            <a:r>
              <a:rPr lang="ar-DZ" sz="1800" dirty="0">
                <a:latin typeface="AL-KANZ" panose="02000000000000000000" pitchFamily="2" charset="-78"/>
                <a:cs typeface="AL-KANZ" panose="02000000000000000000" pitchFamily="2" charset="-78"/>
              </a:rPr>
              <a:t>	</a:t>
            </a:r>
            <a:endParaRPr lang="en-IN" sz="1800" dirty="0">
              <a:latin typeface="AL-KANZ" panose="02000000000000000000" pitchFamily="2" charset="-78"/>
              <a:cs typeface="AL-KANZ" panose="020000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79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0DEF046-9927-561B-63B5-361F4F78BC38}"/>
              </a:ext>
            </a:extLst>
          </p:cNvPr>
          <p:cNvSpPr/>
          <p:nvPr/>
        </p:nvSpPr>
        <p:spPr>
          <a:xfrm>
            <a:off x="3577053" y="314587"/>
            <a:ext cx="4260516" cy="905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947F772E-10F8-2CB8-7815-573CC4990C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15" y="319251"/>
            <a:ext cx="3822994" cy="2548663"/>
          </a:xfrm>
        </p:spPr>
      </p:pic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1FF7DCE2-984B-AD9B-DC65-7432B8B6869E}"/>
              </a:ext>
            </a:extLst>
          </p:cNvPr>
          <p:cNvPicPr>
            <a:picLocks noGrp="1" noChangeAspect="1"/>
          </p:cNvPicPr>
          <p:nvPr>
            <p:ph sz="half" idx="4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8" y="2926671"/>
            <a:ext cx="2644786" cy="3526381"/>
          </a:xfr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DF0BAEB2-38ED-A561-79C2-59E1E4797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075" y="2908942"/>
            <a:ext cx="2644786" cy="3526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133961-A02E-5A00-CEC5-004C299E2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4" y="3676056"/>
            <a:ext cx="4518869" cy="2541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4876DD3-C658-D75F-89DD-B495E7E90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72" y="306189"/>
            <a:ext cx="3946033" cy="2959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9A0E483-3149-6D06-00A2-8A04D60CBCF0}"/>
              </a:ext>
            </a:extLst>
          </p:cNvPr>
          <p:cNvSpPr/>
          <p:nvPr/>
        </p:nvSpPr>
        <p:spPr>
          <a:xfrm>
            <a:off x="5084080" y="3154261"/>
            <a:ext cx="623231" cy="3246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="" xmlns:p14="http://schemas.microsoft.com/office/powerpoint/2010/main" val="53753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D710A24F-D8E3-6418-3508-7DC9972275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5561" y="-240725"/>
            <a:ext cx="1740967" cy="3684588"/>
          </a:xfrm>
        </p:spPr>
      </p:pic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FD1FB173-EBE7-0F15-C225-E91531A2FAA4}"/>
              </a:ext>
            </a:extLst>
          </p:cNvPr>
          <p:cNvPicPr>
            <a:picLocks noGrp="1" noChangeAspect="1"/>
          </p:cNvPicPr>
          <p:nvPr>
            <p:ph sz="half" idx="4"/>
          </p:nvPr>
        </p:nvPicPr>
        <p:blipFill>
          <a:blip r:embed="rId3" cstate="hq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8" y="3713596"/>
            <a:ext cx="3726831" cy="1760927"/>
          </a:xfr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BA1102D-2E20-D90C-6141-322D39D1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36" y="1873494"/>
            <a:ext cx="4273666" cy="1042506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E785C77-56E1-DC23-52FA-772B3FCF1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0" y="732274"/>
            <a:ext cx="2751120" cy="4767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472F81-261B-F8AE-B610-6A208149F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435" y="4770911"/>
            <a:ext cx="2792210" cy="969348"/>
          </a:xfrm>
          <a:prstGeom prst="rect">
            <a:avLst/>
          </a:prstGeom>
          <a:effectLst>
            <a:softEdge rad="241300"/>
          </a:effectLst>
        </p:spPr>
      </p:pic>
      <p:pic>
        <p:nvPicPr>
          <p:cNvPr id="7" name="Picture 6" descr="WhatsApp Image 2023-05-21 at 3.52.09 PM (1)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5199" y="927461"/>
            <a:ext cx="2725972" cy="2050869"/>
          </a:xfrm>
          <a:prstGeom prst="rect">
            <a:avLst/>
          </a:prstGeom>
        </p:spPr>
      </p:pic>
      <p:pic>
        <p:nvPicPr>
          <p:cNvPr id="9" name="Picture 8" descr="WhatsApp Image 2023-05-21 at 3.52.09 PM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0513" y="3562596"/>
            <a:ext cx="2573384" cy="19360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433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="" xmlns:a16="http://schemas.microsoft.com/office/drawing/2014/main" id="{DE88868C-56A5-D137-8136-A041606787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>
          <a:xfrm>
            <a:off x="5863644" y="965788"/>
            <a:ext cx="3699537" cy="2921189"/>
          </a:xfr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0F0D5BF-3770-DB2B-508B-6F9D14C6D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67" y="1070292"/>
            <a:ext cx="4221971" cy="28146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9674A4A-B2D1-6423-E54E-387B046B8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33" y="4015572"/>
            <a:ext cx="3750239" cy="2501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D0687E-F3E5-61C5-04BD-0B958752D5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10" y="3980216"/>
            <a:ext cx="3695947" cy="24639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8DEA599-A75E-E961-99B8-134EB63BD362}"/>
              </a:ext>
            </a:extLst>
          </p:cNvPr>
          <p:cNvSpPr/>
          <p:nvPr/>
        </p:nvSpPr>
        <p:spPr>
          <a:xfrm>
            <a:off x="3646449" y="-111511"/>
            <a:ext cx="4670960" cy="126008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accent1">
                <a:alpha val="87000"/>
              </a:schemeClr>
            </a:glow>
            <a:softEdge rad="838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4800" dirty="0">
                <a:solidFill>
                  <a:schemeClr val="tx1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مجموعي  مجالس</a:t>
            </a:r>
            <a:endParaRPr lang="en-IN" sz="2800" dirty="0">
              <a:solidFill>
                <a:schemeClr val="tx1"/>
              </a:solidFill>
              <a:latin typeface="AL-KANZ" panose="02000000000000000000" pitchFamily="2" charset="-78"/>
              <a:cs typeface="AL-KANZ" panose="020000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460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3A8DD4C-2CE0-7DFD-1111-DF4FFD714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03" y="647705"/>
            <a:ext cx="4759705" cy="31731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00FE70D-3F56-8D92-A0AC-EA91B01C4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38" y="730832"/>
            <a:ext cx="4830311" cy="30188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A54D1737-1611-CC7C-8F60-654E3A09C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95" y="3796019"/>
            <a:ext cx="4080195" cy="27201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AAEC8D39-47C0-5A95-EC0D-FE38C42F2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2" y="3907205"/>
            <a:ext cx="4759705" cy="2677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2624" y="178130"/>
            <a:ext cx="2755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400" dirty="0" smtClean="0">
                <a:latin typeface="AL-KANZ" pitchFamily="2" charset="-78"/>
                <a:cs typeface="AL-KANZ" pitchFamily="2" charset="-78"/>
              </a:rPr>
              <a:t>تلاوة الشظظادة</a:t>
            </a:r>
            <a:endParaRPr lang="en-US" sz="4400" dirty="0">
              <a:latin typeface="AL-KANZ" pitchFamily="2" charset="-78"/>
              <a:cs typeface="AL-KANZ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6305" y="4524498"/>
            <a:ext cx="461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4000" dirty="0" smtClean="0">
                <a:latin typeface="AL-KANZ" pitchFamily="2" charset="-78"/>
                <a:cs typeface="AL-KANZ" pitchFamily="2" charset="-78"/>
              </a:rPr>
              <a:t>تفظظيم</a:t>
            </a:r>
            <a:endParaRPr lang="en-US" dirty="0">
              <a:latin typeface="AL-KANZ" pitchFamily="2" charset="-78"/>
              <a:cs typeface="AL-KANZ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41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0EEDA781-9F32-13A0-3C95-3FD103FA7D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93010" y="620127"/>
            <a:ext cx="3699508" cy="2780966"/>
          </a:xfrm>
          <a:prstGeom prst="rect">
            <a:avLst/>
          </a:prstGeom>
        </p:spPr>
      </p:pic>
      <p:pic>
        <p:nvPicPr>
          <p:cNvPr id="3" name="Picture 2" descr="WhatsApp Image 2023-05-21 at 7.44.15 AM (1)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73684" y="4294118"/>
            <a:ext cx="1955470" cy="1466603"/>
          </a:xfrm>
          <a:prstGeom prst="rect">
            <a:avLst/>
          </a:prstGeom>
        </p:spPr>
      </p:pic>
      <p:pic>
        <p:nvPicPr>
          <p:cNvPr id="4" name="Picture 3" descr="WhatsApp Image 2023-05-21 at 4.59.33 PM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6121" y="476927"/>
            <a:ext cx="1375774" cy="2984730"/>
          </a:xfrm>
          <a:prstGeom prst="rect">
            <a:avLst/>
          </a:prstGeom>
        </p:spPr>
      </p:pic>
      <p:pic>
        <p:nvPicPr>
          <p:cNvPr id="5" name="Picture 4" descr="WhatsApp Image 2023-05-21 at 4.59.33 PM (1)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19" y="4079594"/>
            <a:ext cx="3859481" cy="1839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6884" y="3519844"/>
            <a:ext cx="355072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5400" dirty="0" smtClean="0">
                <a:ln>
                  <a:solidFill>
                    <a:schemeClr val="bg1"/>
                  </a:solidFill>
                </a:ln>
                <a:latin typeface="AL-KANZ" pitchFamily="2" charset="-78"/>
                <a:cs typeface="AL-KANZ" pitchFamily="2" charset="-78"/>
              </a:rPr>
              <a:t>Shops Visits</a:t>
            </a:r>
            <a:endParaRPr lang="en-US" sz="5400" dirty="0">
              <a:ln>
                <a:solidFill>
                  <a:schemeClr val="bg1"/>
                </a:solidFill>
              </a:ln>
              <a:latin typeface="AL-KANZ" pitchFamily="2" charset="-78"/>
              <a:cs typeface="AL-KANZ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104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atsApp Image 2023-05-21 at 5.06.13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11" y="547984"/>
            <a:ext cx="4446320" cy="2962361"/>
          </a:xfrm>
          <a:prstGeom prst="rect">
            <a:avLst/>
          </a:prstGeom>
        </p:spPr>
      </p:pic>
      <p:pic>
        <p:nvPicPr>
          <p:cNvPr id="8" name="Picture 7" descr="WhatsApp Image 2023-05-21 at 5.06.14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89" y="3366653"/>
            <a:ext cx="4005084" cy="2668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3292" y="3753791"/>
            <a:ext cx="4310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Meeting </a:t>
            </a:r>
            <a:r>
              <a:rPr lang="en-IN" dirty="0" smtClean="0"/>
              <a:t>With </a:t>
            </a:r>
            <a:r>
              <a:rPr lang="en-IN" sz="2000" dirty="0" smtClean="0"/>
              <a:t>BGI </a:t>
            </a:r>
            <a:r>
              <a:rPr lang="en-IN" dirty="0" smtClean="0"/>
              <a:t>&amp; </a:t>
            </a:r>
            <a:r>
              <a:rPr lang="en-IN" sz="2000" dirty="0" err="1" smtClean="0"/>
              <a:t>Toloba</a:t>
            </a:r>
            <a:r>
              <a:rPr lang="en-IN" sz="2000" dirty="0" smtClean="0"/>
              <a:t> </a:t>
            </a:r>
            <a:r>
              <a:rPr lang="en-IN" sz="2000" dirty="0" err="1" smtClean="0"/>
              <a:t>Khidmat</a:t>
            </a:r>
            <a:r>
              <a:rPr lang="en-IN" sz="2000" dirty="0" smtClean="0"/>
              <a:t> </a:t>
            </a:r>
            <a:r>
              <a:rPr lang="en-IN" sz="2000" dirty="0" err="1" smtClean="0"/>
              <a:t>Guzaar</a:t>
            </a:r>
            <a:r>
              <a:rPr lang="en-IN" sz="2000" dirty="0" smtClean="0"/>
              <a:t>.</a:t>
            </a: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Tagged 5 houses with each member for </a:t>
            </a:r>
            <a:r>
              <a:rPr lang="en-IN" dirty="0" err="1" smtClean="0"/>
              <a:t>futher</a:t>
            </a:r>
            <a:r>
              <a:rPr lang="en-IN" dirty="0" smtClean="0"/>
              <a:t> follow up of </a:t>
            </a:r>
            <a:r>
              <a:rPr lang="en-IN" dirty="0" err="1" smtClean="0"/>
              <a:t>ohbat</a:t>
            </a:r>
            <a:r>
              <a:rPr lang="en-IN" dirty="0" smtClean="0"/>
              <a:t> and </a:t>
            </a:r>
            <a:r>
              <a:rPr lang="en-IN" dirty="0" err="1" smtClean="0"/>
              <a:t>upliftment</a:t>
            </a:r>
            <a:r>
              <a:rPr lang="en-IN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dirty="0" err="1" smtClean="0"/>
              <a:t>Muharramaat</a:t>
            </a:r>
            <a:r>
              <a:rPr lang="en-IN" dirty="0" smtClean="0"/>
              <a:t> </a:t>
            </a:r>
            <a:r>
              <a:rPr lang="en-IN" dirty="0" err="1" smtClean="0"/>
              <a:t>Tafheem</a:t>
            </a:r>
            <a:r>
              <a:rPr lang="en-IN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Discussion on planning and execution.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173</TotalTime>
  <Words>93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Equity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Huzaifa</dc:creator>
  <cp:lastModifiedBy>Rajcomps</cp:lastModifiedBy>
  <cp:revision>13</cp:revision>
  <dcterms:created xsi:type="dcterms:W3CDTF">2023-05-19T13:18:52Z</dcterms:created>
  <dcterms:modified xsi:type="dcterms:W3CDTF">2023-05-21T13:45:13Z</dcterms:modified>
</cp:coreProperties>
</file>